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3" r:id="rId8"/>
    <p:sldId id="261" r:id="rId9"/>
    <p:sldId id="262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plotArea>
      <c:layout/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количество участников</c:v>
                </c:pt>
              </c:strCache>
            </c:strRef>
          </c:tx>
          <c:cat>
            <c:strRef>
              <c:f>Лист1!$A$2:$A$5</c:f>
              <c:strCache>
                <c:ptCount val="3"/>
                <c:pt idx="0">
                  <c:v>2019</c:v>
                </c:pt>
                <c:pt idx="1">
                  <c:v>2020-21</c:v>
                </c:pt>
                <c:pt idx="2">
                  <c:v>2022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9</c:v>
                </c:pt>
                <c:pt idx="1">
                  <c:v>15</c:v>
                </c:pt>
                <c:pt idx="2">
                  <c:v>21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количество призеров </c:v>
                </c:pt>
              </c:strCache>
            </c:strRef>
          </c:tx>
          <c:cat>
            <c:strRef>
              <c:f>Лист1!$A$2:$A$5</c:f>
              <c:strCache>
                <c:ptCount val="3"/>
                <c:pt idx="0">
                  <c:v>2019</c:v>
                </c:pt>
                <c:pt idx="1">
                  <c:v>2020-21</c:v>
                </c:pt>
                <c:pt idx="2">
                  <c:v>2022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</c:v>
                </c:pt>
                <c:pt idx="1">
                  <c:v>5</c:v>
                </c:pt>
                <c:pt idx="2">
                  <c:v>4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Лист1!$A$2:$A$5</c:f>
              <c:strCache>
                <c:ptCount val="3"/>
                <c:pt idx="0">
                  <c:v>2019</c:v>
                </c:pt>
                <c:pt idx="1">
                  <c:v>2020-21</c:v>
                </c:pt>
                <c:pt idx="2">
                  <c:v>2022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marker val="1"/>
        <c:axId val="118342400"/>
        <c:axId val="118343936"/>
      </c:lineChart>
      <c:catAx>
        <c:axId val="118342400"/>
        <c:scaling>
          <c:orientation val="minMax"/>
        </c:scaling>
        <c:axPos val="b"/>
        <c:tickLblPos val="nextTo"/>
        <c:crossAx val="118343936"/>
        <c:crosses val="autoZero"/>
        <c:auto val="1"/>
        <c:lblAlgn val="ctr"/>
        <c:lblOffset val="100"/>
      </c:catAx>
      <c:valAx>
        <c:axId val="118343936"/>
        <c:scaling>
          <c:orientation val="minMax"/>
        </c:scaling>
        <c:axPos val="l"/>
        <c:majorGridlines/>
        <c:numFmt formatCode="General" sourceLinked="1"/>
        <c:tickLblPos val="nextTo"/>
        <c:crossAx val="118342400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0D24-C7D8-46D9-980D-AFF041616BC7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8AE4C-C989-43A7-8BB2-25BEC35334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0D24-C7D8-46D9-980D-AFF041616BC7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8AE4C-C989-43A7-8BB2-25BEC35334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0D24-C7D8-46D9-980D-AFF041616BC7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8AE4C-C989-43A7-8BB2-25BEC35334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0D24-C7D8-46D9-980D-AFF041616BC7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8AE4C-C989-43A7-8BB2-25BEC35334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0D24-C7D8-46D9-980D-AFF041616BC7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8AE4C-C989-43A7-8BB2-25BEC35334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0D24-C7D8-46D9-980D-AFF041616BC7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8AE4C-C989-43A7-8BB2-25BEC35334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0D24-C7D8-46D9-980D-AFF041616BC7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8AE4C-C989-43A7-8BB2-25BEC35334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0D24-C7D8-46D9-980D-AFF041616BC7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8AE4C-C989-43A7-8BB2-25BEC35334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0D24-C7D8-46D9-980D-AFF041616BC7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8AE4C-C989-43A7-8BB2-25BEC35334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0D24-C7D8-46D9-980D-AFF041616BC7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8AE4C-C989-43A7-8BB2-25BEC35334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0D24-C7D8-46D9-980D-AFF041616BC7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8AE4C-C989-43A7-8BB2-25BEC35334F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570D24-C7D8-46D9-980D-AFF041616BC7}" type="datetimeFigureOut">
              <a:rPr lang="ru-RU" smtClean="0"/>
              <a:pPr/>
              <a:t>12.02.2023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48AE4C-C989-43A7-8BB2-25BEC35334F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69269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Республиканский конкурс профессионального мастерства работников сферы воспитания и дополнительного образования «Сердце отдаю детям»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861048"/>
            <a:ext cx="6400800" cy="175260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Педагог дополнительного образования </a:t>
            </a:r>
          </a:p>
          <a:p>
            <a:r>
              <a:rPr lang="ru-RU" dirty="0" smtClean="0"/>
              <a:t>Гончарова Светлана Юрьевна</a:t>
            </a:r>
          </a:p>
          <a:p>
            <a:r>
              <a:rPr lang="ru-RU" dirty="0" smtClean="0"/>
              <a:t>МБОУ «</a:t>
            </a:r>
            <a:r>
              <a:rPr lang="ru-RU" dirty="0" err="1" smtClean="0"/>
              <a:t>Князевская</a:t>
            </a:r>
            <a:r>
              <a:rPr lang="ru-RU" dirty="0" smtClean="0"/>
              <a:t> СОШ с углубленным изучением отдельных предметов»</a:t>
            </a:r>
          </a:p>
          <a:p>
            <a:r>
              <a:rPr lang="ru-RU" dirty="0" err="1" smtClean="0"/>
              <a:t>Тукаевского</a:t>
            </a:r>
            <a:r>
              <a:rPr lang="ru-RU" dirty="0" smtClean="0"/>
              <a:t> района РТ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30975" y="2780928"/>
            <a:ext cx="2613025" cy="3840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ветлана Юрьевна\Desktop\все\19-20\19-2020\со столла май 19\со стола временно\со стола 2018\аттестация 2014\Дипломы\ГРАМОТЫ\диплом тренера лауреатов конкурса для учащихся Географическое пополнение 20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0"/>
            <a:ext cx="2397587" cy="3419400"/>
          </a:xfrm>
          <a:prstGeom prst="rect">
            <a:avLst/>
          </a:prstGeom>
          <a:noFill/>
        </p:spPr>
      </p:pic>
      <p:pic>
        <p:nvPicPr>
          <p:cNvPr id="1027" name="Picture 3" descr="C:\Users\Светлана Юрьевна\Desktop\все\19-20\19-2020\со столла май 19\со стола временно\со стола 2018\аттестация 2014\Дипломы\ГРАМОТЫ\за научное руководство участников Республиканского конкурса Будущие лидеры Татарстан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2348880"/>
            <a:ext cx="2000398" cy="2852936"/>
          </a:xfrm>
          <a:prstGeom prst="rect">
            <a:avLst/>
          </a:prstGeom>
          <a:noFill/>
        </p:spPr>
      </p:pic>
      <p:pic>
        <p:nvPicPr>
          <p:cNvPr id="1028" name="Picture 4" descr="C:\Users\Светлана Юрьевна\Desktop\все\19-20\19-2020\со столла май 19\со стола временно\со стола 2018\аттестация 2014\Дипломы\ГРАМОТЫ\свидетельство научного руководителя 20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4509120"/>
            <a:ext cx="1530350" cy="2163763"/>
          </a:xfrm>
          <a:prstGeom prst="rect">
            <a:avLst/>
          </a:prstGeom>
          <a:noFill/>
        </p:spPr>
      </p:pic>
      <p:pic>
        <p:nvPicPr>
          <p:cNvPr id="1029" name="Picture 5" descr="C:\Users\Светлана Юрьевна\Desktop\все\19-20\19-2020\со столла май 19\со стола временно\со стола 2018\аттестация 2014\Дипломы\ГРАМОТЫ\благодарность за подготовку участников Региональной конференции 20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1920" y="260648"/>
            <a:ext cx="2239004" cy="3193232"/>
          </a:xfrm>
          <a:prstGeom prst="rect">
            <a:avLst/>
          </a:prstGeom>
          <a:noFill/>
        </p:spPr>
      </p:pic>
      <p:pic>
        <p:nvPicPr>
          <p:cNvPr id="1030" name="Picture 6" descr="C:\Users\Светлана Юрьевна\Desktop\все\19-20\19-2020\со столла май 19\со стола временно\со стола 2018\аттестация 2014\Дипломы\ГРАМОТЫ\почетная грамота за активное участие во Всероссийской выставке Юннат 200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6056" y="2276872"/>
            <a:ext cx="2143381" cy="3056856"/>
          </a:xfrm>
          <a:prstGeom prst="rect">
            <a:avLst/>
          </a:prstGeom>
          <a:noFill/>
        </p:spPr>
      </p:pic>
      <p:pic>
        <p:nvPicPr>
          <p:cNvPr id="1031" name="Picture 7" descr="C:\Users\Светлана Юрьевна\Desktop\все\19-20\19-2020\со столла май 19\со стола временно\со стола 2018\аттестация 2014\Дипломы\ГРАМОТЫ\CCI12022013_001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358226" y="332656"/>
            <a:ext cx="2785774" cy="1822723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rot="5400000">
            <a:off x="5889390" y="3547061"/>
            <a:ext cx="2596587" cy="36718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Сведения о качестве реализации программы ЭКОТОН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4077072"/>
            <a:ext cx="3308185" cy="2481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412776"/>
            <a:ext cx="4893590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80112" y="1412776"/>
            <a:ext cx="3166659" cy="23749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Участие в научно-практических конференциях разного уровня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Эк</a:t>
            </a:r>
            <a:r>
              <a:rPr lang="ru-RU" dirty="0" smtClean="0"/>
              <a:t>ология, город и мы</a:t>
            </a:r>
          </a:p>
          <a:p>
            <a:r>
              <a:rPr lang="ru-RU" dirty="0" smtClean="0"/>
              <a:t>Молодежь в научном поиске</a:t>
            </a:r>
          </a:p>
          <a:p>
            <a:r>
              <a:rPr lang="ru-RU" dirty="0" smtClean="0"/>
              <a:t>Чтения имени </a:t>
            </a:r>
            <a:r>
              <a:rPr lang="ru-RU" dirty="0" err="1" smtClean="0"/>
              <a:t>А.С.Тайсина</a:t>
            </a:r>
            <a:r>
              <a:rPr lang="ru-RU" dirty="0" smtClean="0"/>
              <a:t> «Край в котором я живу</a:t>
            </a:r>
          </a:p>
          <a:p>
            <a:r>
              <a:rPr lang="ru-RU" dirty="0" smtClean="0"/>
              <a:t>Я –исследователь</a:t>
            </a:r>
          </a:p>
          <a:p>
            <a:r>
              <a:rPr lang="ru-RU" dirty="0" smtClean="0"/>
              <a:t>Эколого-географические особенности Республики Татарстан</a:t>
            </a:r>
          </a:p>
          <a:p>
            <a:r>
              <a:rPr lang="ru-RU" dirty="0" smtClean="0"/>
              <a:t>Паруса науки</a:t>
            </a:r>
          </a:p>
          <a:p>
            <a:r>
              <a:rPr lang="ru-RU" dirty="0" smtClean="0"/>
              <a:t>Им Лобачевского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Анализ результативности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780928"/>
            <a:ext cx="2043713" cy="36332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27267" y="3428999"/>
            <a:ext cx="3751546" cy="281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3711018" cy="2780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40085" y="0"/>
            <a:ext cx="3803915" cy="2852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500299" y="1785926"/>
            <a:ext cx="2500330" cy="3383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0"/>
            <a:ext cx="2799883" cy="3894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3286124"/>
            <a:ext cx="2198899" cy="321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68" y="0"/>
            <a:ext cx="2799883" cy="3867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28" y="2714620"/>
            <a:ext cx="2607072" cy="3825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458028" y="103519"/>
            <a:ext cx="2028771" cy="32643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12" y="3000372"/>
            <a:ext cx="2000264" cy="3282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643702" y="3571876"/>
            <a:ext cx="2247186" cy="31099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88640"/>
            <a:ext cx="3257550" cy="468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332656"/>
            <a:ext cx="3228975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43174" y="1785926"/>
            <a:ext cx="3409950" cy="474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4011565" cy="5518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4718978" y="-390386"/>
            <a:ext cx="3470291" cy="4772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214290"/>
            <a:ext cx="1981308" cy="2779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0" y="1571612"/>
            <a:ext cx="2136775" cy="291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12" y="3643314"/>
            <a:ext cx="2110885" cy="2928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00431" y="201861"/>
            <a:ext cx="2286016" cy="3229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86314" y="2428868"/>
            <a:ext cx="2352348" cy="3346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77</Words>
  <Application>Microsoft Office PowerPoint</Application>
  <PresentationFormat>Экран (4:3)</PresentationFormat>
  <Paragraphs>15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Республиканский конкурс профессионального мастерства работников сферы воспитания и дополнительного образования «Сердце отдаю детям»</vt:lpstr>
      <vt:lpstr>Сведения о качестве реализации программы ЭКОТОН</vt:lpstr>
      <vt:lpstr>Участие в научно-практических конференциях разного уровня</vt:lpstr>
      <vt:lpstr>Анализ результативности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Республиканский конкурс профессионального мастерства работников сферы воспитания и дополнительного образования «Сердце отдаю детям»</dc:title>
  <dc:creator>Светлана Юрьевна</dc:creator>
  <cp:lastModifiedBy>Учитель</cp:lastModifiedBy>
  <cp:revision>12</cp:revision>
  <dcterms:created xsi:type="dcterms:W3CDTF">2023-02-09T18:08:57Z</dcterms:created>
  <dcterms:modified xsi:type="dcterms:W3CDTF">2023-02-12T17:19:11Z</dcterms:modified>
</cp:coreProperties>
</file>